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4"/>
    <p:restoredTop sz="94648"/>
  </p:normalViewPr>
  <p:slideViewPr>
    <p:cSldViewPr snapToGrid="0" snapToObjects="1">
      <p:cViewPr varScale="1">
        <p:scale>
          <a:sx n="41" d="100"/>
          <a:sy n="41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7E6FC-9D04-7049-9C4D-27A587F78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13130-25E4-304D-8B1A-53112AECF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72A2A-82CA-9649-94EB-1E33C8ED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A16AC-B2FF-574A-8B54-D1A6AD7B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2D756-DC4A-2543-A300-F00612D6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C818-F95D-C343-BF23-7CAE28C3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5459-C0C9-0D40-98F5-54C54250F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1290B-596A-9249-BF71-59455338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189EA-EDFD-F644-9508-014FC770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980BC-E81E-9641-9D4F-EF1742E2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8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16081F-5ABA-ED47-90CD-182902510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8E745-C3F8-064A-8C9B-1FB09A4C5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EE028-D483-DB4A-BA2E-3C14C201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82A05-C496-324B-85F1-F1C50B59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36B68-9DAE-9743-90C7-CF3332C2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6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2040-2E38-C048-8759-D83D240E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B4EBA-FE92-5342-8725-7F75F08D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2F357-0178-9143-AB0D-16B0504A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FDDB3-00A5-1F44-9501-4C7596C8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F30D8-D458-9946-A27C-41528A28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4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35F61-388A-F041-B7A9-B7AB739A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80359-34F9-9C44-AB50-C8B6FAD9F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83ED1-0F0A-FA4C-B0E1-CD3F46E6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54793-4827-9949-807D-644FBEDD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08331-7318-9D4D-894B-8CB08BA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F4210-D7D5-9540-AE79-F63E7BC3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62ECF-1D6C-A046-BE41-127A1733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4548A-95A8-1E4F-A686-028C1CD2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B9A63-8D2D-A041-A537-6E49B92A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442E0-8FE6-EB47-89EC-2E673640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0DC13-485D-C141-839E-316212BE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0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6FA1E-1717-2B46-B0BB-FF86C445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4BDC0-2B15-E441-B897-E0BEA2823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C9C195-A9C0-0343-9CF7-CBC73B371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3B34B6-B894-5C42-8FC3-065FE3D3F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8ADFD-73D5-454F-8C6E-9A8FD67F7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014FB4-90CF-334D-ACF6-55C2275B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81EC05-C74E-9846-A31C-D3D1DB1D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2118C6-8F12-A24B-97C2-8490C113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7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67AB-853C-3D4A-A3E2-5BADEE9D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BF598D-2F75-F54B-A3B0-88EE0060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373A3D-0A98-3440-9AF2-7538128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34D551-25B2-BF43-AA01-4471D2E7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8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90B70B-26DC-734A-802A-EFB3DAE2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91E37B-AB82-1145-976F-5C667B75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3F59D-08E7-3F49-A886-3B2CF4CD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1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0AD5B-6781-8A40-9EE9-CA43FE35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44474-53D3-0444-A7E2-C70BE1FE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EC588-23D6-5D4A-8162-636AD0B8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DC9E1-8649-2046-A996-08473DA4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30C4B-D28D-414F-BD95-5E7DC413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EC728-6476-B24D-A178-1B282A8C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40AEA-B043-BA4C-B95A-4734AEF0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F48ED4-546B-7542-901D-04B88DC32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E83BD-7AF4-3D46-A979-FBA643425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4EC5E-AA98-2A40-A894-B3C1E473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64C10-76A3-2647-9423-5BB65BAB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A15C3-68E2-3D4B-AABC-D9C77899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9A2B-B096-7F4B-B633-02D10BC6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A1443-37F0-0148-961B-79C0E739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1701B-304A-0846-87C2-C8D5E2455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3116-343B-3C4B-8DAB-5E7A670059D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9B494-DC90-6A4B-80C6-E911FB53E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636DE-A4B5-9A47-AD8D-D04EB8C0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13E0D4-D8BB-E74D-8C68-98E2359F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566" y="0"/>
            <a:ext cx="9743089" cy="28611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совет МГУ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современной экономической теории и российской модели социально-экономического развития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179" y="2861187"/>
            <a:ext cx="9995337" cy="3996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Пороховский А.А.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/>
              <a:t>Научная дискуссия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подход: возникновение, ограничения, перспективы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ноября 2019 года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П-1</a:t>
            </a:r>
          </a:p>
          <a:p>
            <a:pPr marL="0" indent="0" algn="ctr">
              <a:buNone/>
            </a:pPr>
            <a:r>
              <a:rPr lang="ru-RU" sz="2600" dirty="0"/>
              <a:t> 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9D5B0-7D5A-BE49-9298-3285DE98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7309"/>
            <a:ext cx="12700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84894-3E63-EA48-9201-CB8287FC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099" y="2644634"/>
            <a:ext cx="1360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187DAF-6507-9F4E-A519-45206E9C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7FC1-F537-924F-9B6C-BFE0B700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МЕЖДИСЦИПЛИНАРНОГО ПОДХОДА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1F7E0-3AC3-BC44-A2BB-B029D93F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120"/>
            <a:ext cx="10515600" cy="285147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объекта исследования естественных и общественных наук</a:t>
            </a: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естественных наук</a:t>
            </a: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общественных наук</a:t>
            </a: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естественных и общественных наук.</a:t>
            </a:r>
          </a:p>
        </p:txBody>
      </p:sp>
    </p:spTree>
    <p:extLst>
      <p:ext uri="{BB962C8B-B14F-4D97-AF65-F5344CB8AC3E}">
        <p14:creationId xmlns:p14="http://schemas.microsoft.com/office/powerpoint/2010/main" val="347903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317BC-B4E2-F64B-B346-1B87B8C5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2294-E30B-C549-8C47-E8D4787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междисциплинарного подхода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AB618-F838-394C-9E76-A7AB710A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3694"/>
            <a:ext cx="10515600" cy="226289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 и метод отдельной теории и науки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Пересекающиеся явления природы и общества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наук путем развития отдельных, частных теорий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Фундаментальные и прикладные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774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94975-8FA1-9141-910D-0A0C9F05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E30F-1F4A-AE4F-9DDB-FF694FA9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междисциплинарного подхода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7BD5F-56C5-E244-A6C7-2D93FE5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571"/>
            <a:ext cx="10515600" cy="3019643"/>
          </a:xfrm>
        </p:spPr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Качественные, количественные и экспериментальные методы исследования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 математических методов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всеобщей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универсиализации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сетевизации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3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3595E3-4D20-8040-AE5B-47C9C3D5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D0562-381C-3C46-B637-E8D2DC76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8542"/>
            <a:ext cx="12191999" cy="12009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0D02D9-6273-A94C-B997-1344AF707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" t="1073" r="52822" b="2758"/>
          <a:stretch/>
        </p:blipFill>
        <p:spPr>
          <a:xfrm>
            <a:off x="424022" y="0"/>
            <a:ext cx="3454295" cy="68593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15955B-01BC-C34F-9CCB-F215BEF9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81" t="538" r="3656" b="2222"/>
          <a:stretch/>
        </p:blipFill>
        <p:spPr>
          <a:xfrm>
            <a:off x="8334704" y="21417"/>
            <a:ext cx="3426372" cy="68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8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100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Научный совет МГУ по разработке современной экономической теории и российской модели социально-экономического развития </vt:lpstr>
      <vt:lpstr>ВОЗНИКНОВЕНИЕ МЕЖДИСЦИПЛИНАРНОГО ПОДХОДА</vt:lpstr>
      <vt:lpstr>Ограничения междисциплинарного подхода</vt:lpstr>
      <vt:lpstr>Перспективы междисциплинарного подхода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Мудрость и уроки истории</dc:title>
  <dc:creator>Veronika Loginova</dc:creator>
  <cp:lastModifiedBy>Porokhovsky Anatoly Alexandrovich</cp:lastModifiedBy>
  <cp:revision>29</cp:revision>
  <dcterms:created xsi:type="dcterms:W3CDTF">2019-11-19T08:31:39Z</dcterms:created>
  <dcterms:modified xsi:type="dcterms:W3CDTF">2019-11-25T11:16:40Z</dcterms:modified>
</cp:coreProperties>
</file>